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12" r:id="rId11"/>
    <p:sldId id="313" r:id="rId12"/>
    <p:sldId id="311" r:id="rId13"/>
    <p:sldId id="306" r:id="rId14"/>
    <p:sldId id="307" r:id="rId15"/>
    <p:sldId id="308" r:id="rId16"/>
    <p:sldId id="309" r:id="rId17"/>
    <p:sldId id="310" r:id="rId18"/>
    <p:sldId id="27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83" autoAdjust="0"/>
    <p:restoredTop sz="95382" autoAdjust="0"/>
  </p:normalViewPr>
  <p:slideViewPr>
    <p:cSldViewPr snapToGrid="0">
      <p:cViewPr varScale="1">
        <p:scale>
          <a:sx n="103" d="100"/>
          <a:sy n="103" d="100"/>
        </p:scale>
        <p:origin x="736" y="168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6/26/20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variable is Dependent Variable</a:t>
            </a:r>
          </a:p>
          <a:p>
            <a:r>
              <a:rPr lang="en-US" dirty="0"/>
              <a:t>All other features or variables are Independent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980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 is Bias, B1 is the slop of the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614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fits well &lt;&gt; right does not fits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947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Coefficients are Linear!!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594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Abbas Malekpour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Abbas Malekpour</a:t>
            </a:r>
            <a:endParaRPr lang="en-US" noProof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Picture Placeholder 8" descr="Person in space suite in space ship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6A224-511C-5E4D-AA01-7DA6F337FE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981" b="3981"/>
          <a:stretch>
            <a:fillRect/>
          </a:stretch>
        </p:blipFill>
        <p:spPr>
          <a:xfrm>
            <a:off x="6235725" y="1151319"/>
            <a:ext cx="5556421" cy="42313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63237-E412-D045-8AEE-FD61859C40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C0945-904D-4543-BCE6-B62EC4B842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FD9C24-3E08-DB47-B1C7-3E4391D4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66E43-6780-C84F-8A3F-A1900BE1C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1062827"/>
            <a:ext cx="5875725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589E93-14EA-0347-AAB4-DE7570F9AE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A9C5E-4076-F248-AA66-02EA7F4C2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is called Linear?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5F2D0C-5157-7644-A437-9A2016DE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AD30C9CE-6A17-0247-9DF2-E899F7B0B3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981" b="3981"/>
          <a:stretch>
            <a:fillRect/>
          </a:stretch>
        </p:blipFill>
        <p:spPr>
          <a:xfrm>
            <a:off x="0" y="1623892"/>
            <a:ext cx="6116595" cy="433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CE3D7-ABB9-6443-A69C-2BA9FD2F6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01" y="1623892"/>
            <a:ext cx="5914168" cy="43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7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D0292A3-A9AF-EE46-876D-D0D4D682FF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AA2DA-1134-2A46-9DC2-86B703715E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B3DB5-F3B9-2849-871C-EE8A764397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FC5E7-AA78-E642-8EB7-3B8C91E1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and Multi Variable vs Polynomial 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EB78-0DA3-4E43-B549-0783030D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999"/>
            <a:ext cx="12192000" cy="52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1F98F-DB14-734C-B8B5-26376B6905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16139-20E8-6541-ABD1-331F04381E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D25F36-2571-9E44-9788-8985EAD5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80028E-65C2-8848-B2C1-AD790149C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0000"/>
            <a:ext cx="12191999" cy="6678000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8D307-D1DD-8E4A-A463-F9B37E89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000"/>
            <a:ext cx="12192000" cy="55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0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EE3D9CD-2757-8043-991B-7C2FC847EE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29FB0-7228-E14C-9637-B1A3D00C55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45014-CC37-8341-B555-9E2A8358FF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D1=1-D2 Multi-</a:t>
            </a:r>
            <a:r>
              <a:rPr lang="en-US" dirty="0" err="1"/>
              <a:t>Colinearity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1F7495-6462-1B4F-AA18-70ADB597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D69F6-D28E-FB4A-B159-C4AA31E4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78EAAB2-5E31-A94A-A19B-817ECBD2B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7B8A7-B357-4347-A0A6-90756CB8CB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6EEBF-4944-9B4C-AEFD-6837AC0B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we don’t need to keep all columns?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C6BF9F-F907-0744-A2D8-F14465C9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D2D25-6C5E-2640-A78C-F428A548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353"/>
            <a:ext cx="12192000" cy="4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790C-3ACD-E547-B31B-5989C62C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40162-A4D7-8646-88F8-A582D0BF5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we don’t need all the Features?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25AEF-DDA6-864A-A5C1-0AA33990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Garbage in Garbage out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Complexity and confusion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828C6-5DDD-BF48-81DA-D3E292031B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8BF0A-DD39-B44F-9B0C-4CF91FCE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9" y="1620000"/>
            <a:ext cx="3744955" cy="15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22B92-2BAB-8B4C-BE5F-3C5C6766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02" y="3494683"/>
            <a:ext cx="3829222" cy="1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7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6050-661D-CE49-B0B4-5AAD6492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F9A6-F83D-3D46-A85E-812601D29C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6B35D-71C4-A341-9BBB-AF8194E3F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All-in</a:t>
            </a:r>
          </a:p>
          <a:p>
            <a:pPr lvl="1"/>
            <a:r>
              <a:rPr lang="en-US" dirty="0"/>
              <a:t>Prior knowledge</a:t>
            </a:r>
          </a:p>
          <a:p>
            <a:pPr lvl="1"/>
            <a:r>
              <a:rPr lang="en-US" dirty="0"/>
              <a:t>You have to</a:t>
            </a:r>
          </a:p>
          <a:p>
            <a:pPr lvl="1"/>
            <a:r>
              <a:rPr lang="en-US" dirty="0"/>
              <a:t>Prepare for Backward Elimination</a:t>
            </a:r>
          </a:p>
          <a:p>
            <a:r>
              <a:rPr lang="en-US" dirty="0"/>
              <a:t>Backward Elimination</a:t>
            </a:r>
          </a:p>
          <a:p>
            <a:r>
              <a:rPr lang="en-US" dirty="0"/>
              <a:t>Forward Selection</a:t>
            </a:r>
          </a:p>
          <a:p>
            <a:r>
              <a:rPr lang="en-US" dirty="0"/>
              <a:t>Bidirectional Elimination</a:t>
            </a:r>
          </a:p>
          <a:p>
            <a:r>
              <a:rPr lang="en-US" dirty="0"/>
              <a:t>Score Comparison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C6017-8511-D64C-8423-B710AEBBEC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3165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3E8B-2F77-F744-B884-74CBC262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58569-7260-0145-97D9-3DB825878E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Predict the burned area of forest fires!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F4A37-4897-164C-8DD1-6A562C00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reusable end-to-end Regression framework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Feature Selection</a:t>
            </a:r>
          </a:p>
          <a:p>
            <a:pPr lvl="1"/>
            <a:r>
              <a:rPr lang="en-US" dirty="0"/>
              <a:t>Feature Engineering</a:t>
            </a:r>
          </a:p>
          <a:p>
            <a:pPr lvl="1"/>
            <a:r>
              <a:rPr lang="en-US" dirty="0"/>
              <a:t>Training and Test Data selection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Pipeline for each possible steps</a:t>
            </a:r>
          </a:p>
          <a:p>
            <a:pPr lvl="1"/>
            <a:r>
              <a:rPr lang="en-US" dirty="0"/>
              <a:t>Hyper Parameter Tuning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DBD42-3F56-2243-B342-14ECB31E7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62260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1"/>
              <a:t>Abbas Malekpour</a:t>
            </a:r>
          </a:p>
        </p:txBody>
      </p:sp>
      <p:pic>
        <p:nvPicPr>
          <p:cNvPr id="18" name="Graphic 17" descr="Envelope icon" title="Icon Presenter Email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/>
              <a:t>Abbas.malekpour@gmail.com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 of Variables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0E4A3E-36E0-294A-9600-4DF9F76619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B411D-D2CA-9141-9CB8-067B77846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0AB13-69E8-0A43-82F6-4AD26E8F8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Numerical and Categorical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4975D7-5366-0B44-81A4-6480740E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93C79-56B2-EA43-B98E-2E66AB3A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796"/>
            <a:ext cx="12192000" cy="51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0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975683D-9C23-084A-8092-9CAED6504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D223E-8A4D-A248-99AF-368569B594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1D7D0-89C2-A840-8E11-346704EC72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Linear vs Logistic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186B9F-308A-564E-8D42-214B943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263D6-F93E-724E-BA36-C432577C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173"/>
            <a:ext cx="12192000" cy="45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0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6537A62-4D8B-9B47-A8D3-B064D78C07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6849C-602F-1B42-B16A-AFC32E34FF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9459F-5602-2F43-94F0-C75C0C05B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vs Multiple Linear Regression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A447C-49CD-8542-81E6-7609A0DA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4E07D-7B37-8541-9B7C-6A416837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7209F3-0D16-264B-A735-A51A82427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F5A41-AA39-9145-B23E-DBEA2B3C17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4C821-3501-BF42-BF1B-162D68F6B2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Salary and Experience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C1AB8E-81D9-6043-A7D2-5211A396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2882E-9592-5E47-9953-20ECD6E8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91"/>
            <a:ext cx="12192000" cy="46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ECF2342-24F1-F446-8920-FAE21F0824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D7C48-D78F-234C-B5E3-F23AE0D721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B7114-F164-AA45-AE9D-796A00D58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679416-6F1B-1D4B-81FC-15D841A3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– Continue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F2B8D-A3A2-9C4B-997A-C03A9DB0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671"/>
            <a:ext cx="12192000" cy="43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A39546-1216-F34E-9D04-CCDADF8AB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32807-A70B-2F45-84F6-BE8B6F45B1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70AF2-376E-E64C-8E00-5891AF0E20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Evaluation Models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046E46-4E07-6B4D-8F98-5ECBFFDC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5CF2-EE7A-D748-AE40-78190E80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2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1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A475A3-E60B-3847-AC36-5C704FE13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DD5B8D-7FA4-7145-92BE-98ACA9B1F1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61B5B-4B00-F64D-8DAD-D8421E567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variable need to be added?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BB4D09-CE88-7A42-94CD-A5E6C881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Variable to reduce the ERROR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3DA67-AAE6-1B4C-B7CA-6EB48B13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704"/>
            <a:ext cx="12192000" cy="29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5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231</Words>
  <Application>Microsoft Macintosh PowerPoint</Application>
  <PresentationFormat>Widescreen</PresentationFormat>
  <Paragraphs>81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Lucida Sans Typewriter</vt:lpstr>
      <vt:lpstr>Times New Roman</vt:lpstr>
      <vt:lpstr>Tw Cen MT</vt:lpstr>
      <vt:lpstr>Office Theme</vt:lpstr>
      <vt:lpstr>Machine Learning</vt:lpstr>
      <vt:lpstr>Type of Variables</vt:lpstr>
      <vt:lpstr>Type of Variables</vt:lpstr>
      <vt:lpstr>Regressions</vt:lpstr>
      <vt:lpstr>Equations</vt:lpstr>
      <vt:lpstr>Simple Linear Regression</vt:lpstr>
      <vt:lpstr>Simple Linear Regression – Continue</vt:lpstr>
      <vt:lpstr>Ordinary Least Squares</vt:lpstr>
      <vt:lpstr>Adding Variable to reduce the ERROR rate</vt:lpstr>
      <vt:lpstr>PowerPoint Presentation</vt:lpstr>
      <vt:lpstr>PowerPoint Presentation</vt:lpstr>
      <vt:lpstr>Single and Multi Variable vs Polynomial Linear Regression</vt:lpstr>
      <vt:lpstr>PowerPoint Presentation</vt:lpstr>
      <vt:lpstr>PowerPoint Presentation</vt:lpstr>
      <vt:lpstr>Building a Model</vt:lpstr>
      <vt:lpstr>Building a Model</vt:lpstr>
      <vt:lpstr>Building a Model</vt:lpstr>
      <vt:lpstr>Objectives and Overview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Abbas Malekpour</dc:creator>
  <cp:lastModifiedBy/>
  <cp:revision>1</cp:revision>
  <dcterms:created xsi:type="dcterms:W3CDTF">2020-05-07T22:33:44Z</dcterms:created>
  <dcterms:modified xsi:type="dcterms:W3CDTF">2020-06-29T02:53:13Z</dcterms:modified>
</cp:coreProperties>
</file>